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 id="2147483711" r:id="rId2"/>
  </p:sldMasterIdLst>
  <p:notesMasterIdLst>
    <p:notesMasterId r:id="rId13"/>
  </p:notesMasterIdLst>
  <p:sldIdLst>
    <p:sldId id="291" r:id="rId3"/>
    <p:sldId id="293" r:id="rId4"/>
    <p:sldId id="294" r:id="rId5"/>
    <p:sldId id="305" r:id="rId6"/>
    <p:sldId id="295" r:id="rId7"/>
    <p:sldId id="297" r:id="rId8"/>
    <p:sldId id="299" r:id="rId9"/>
    <p:sldId id="301" r:id="rId10"/>
    <p:sldId id="303" r:id="rId11"/>
    <p:sldId id="304" r:id="rId12"/>
  </p:sldIdLst>
  <p:sldSz cx="9144000" cy="6858000" type="screen4x3"/>
  <p:notesSz cx="6858000" cy="9144000"/>
  <p:defaultTextStyle>
    <a:defPPr>
      <a:defRPr lang="ko-KR"/>
    </a:defPPr>
    <a:lvl1pPr algn="l" rtl="0" fontAlgn="base" latinLnBrk="1">
      <a:spcBef>
        <a:spcPct val="0"/>
      </a:spcBef>
      <a:spcAft>
        <a:spcPct val="0"/>
      </a:spcAft>
      <a:defRPr kumimoji="1" kern="1200">
        <a:solidFill>
          <a:schemeClr val="tx1"/>
        </a:solidFill>
        <a:latin typeface="굴림" charset="-127"/>
        <a:ea typeface="굴림" charset="-127"/>
        <a:cs typeface="+mn-cs"/>
      </a:defRPr>
    </a:lvl1pPr>
    <a:lvl2pPr marL="457200" algn="l" rtl="0" fontAlgn="base" latinLnBrk="1">
      <a:spcBef>
        <a:spcPct val="0"/>
      </a:spcBef>
      <a:spcAft>
        <a:spcPct val="0"/>
      </a:spcAft>
      <a:defRPr kumimoji="1" kern="1200">
        <a:solidFill>
          <a:schemeClr val="tx1"/>
        </a:solidFill>
        <a:latin typeface="굴림" charset="-127"/>
        <a:ea typeface="굴림" charset="-127"/>
        <a:cs typeface="+mn-cs"/>
      </a:defRPr>
    </a:lvl2pPr>
    <a:lvl3pPr marL="914400" algn="l" rtl="0" fontAlgn="base" latinLnBrk="1">
      <a:spcBef>
        <a:spcPct val="0"/>
      </a:spcBef>
      <a:spcAft>
        <a:spcPct val="0"/>
      </a:spcAft>
      <a:defRPr kumimoji="1" kern="1200">
        <a:solidFill>
          <a:schemeClr val="tx1"/>
        </a:solidFill>
        <a:latin typeface="굴림" charset="-127"/>
        <a:ea typeface="굴림" charset="-127"/>
        <a:cs typeface="+mn-cs"/>
      </a:defRPr>
    </a:lvl3pPr>
    <a:lvl4pPr marL="1371600" algn="l" rtl="0" fontAlgn="base" latinLnBrk="1">
      <a:spcBef>
        <a:spcPct val="0"/>
      </a:spcBef>
      <a:spcAft>
        <a:spcPct val="0"/>
      </a:spcAft>
      <a:defRPr kumimoji="1" kern="1200">
        <a:solidFill>
          <a:schemeClr val="tx1"/>
        </a:solidFill>
        <a:latin typeface="굴림" charset="-127"/>
        <a:ea typeface="굴림" charset="-127"/>
        <a:cs typeface="+mn-cs"/>
      </a:defRPr>
    </a:lvl4pPr>
    <a:lvl5pPr marL="1828800" algn="l" rtl="0" fontAlgn="base" latinLnBrk="1">
      <a:spcBef>
        <a:spcPct val="0"/>
      </a:spcBef>
      <a:spcAft>
        <a:spcPct val="0"/>
      </a:spcAft>
      <a:defRPr kumimoji="1" kern="1200">
        <a:solidFill>
          <a:schemeClr val="tx1"/>
        </a:solidFill>
        <a:latin typeface="굴림" charset="-127"/>
        <a:ea typeface="굴림" charset="-127"/>
        <a:cs typeface="+mn-cs"/>
      </a:defRPr>
    </a:lvl5pPr>
    <a:lvl6pPr marL="2286000" algn="l" defTabSz="914400" rtl="0" eaLnBrk="1" latinLnBrk="1" hangingPunct="1">
      <a:defRPr kumimoji="1" kern="1200">
        <a:solidFill>
          <a:schemeClr val="tx1"/>
        </a:solidFill>
        <a:latin typeface="굴림" charset="-127"/>
        <a:ea typeface="굴림" charset="-127"/>
        <a:cs typeface="+mn-cs"/>
      </a:defRPr>
    </a:lvl6pPr>
    <a:lvl7pPr marL="2743200" algn="l" defTabSz="914400" rtl="0" eaLnBrk="1" latinLnBrk="1" hangingPunct="1">
      <a:defRPr kumimoji="1" kern="1200">
        <a:solidFill>
          <a:schemeClr val="tx1"/>
        </a:solidFill>
        <a:latin typeface="굴림" charset="-127"/>
        <a:ea typeface="굴림" charset="-127"/>
        <a:cs typeface="+mn-cs"/>
      </a:defRPr>
    </a:lvl7pPr>
    <a:lvl8pPr marL="3200400" algn="l" defTabSz="914400" rtl="0" eaLnBrk="1" latinLnBrk="1" hangingPunct="1">
      <a:defRPr kumimoji="1" kern="1200">
        <a:solidFill>
          <a:schemeClr val="tx1"/>
        </a:solidFill>
        <a:latin typeface="굴림" charset="-127"/>
        <a:ea typeface="굴림" charset="-127"/>
        <a:cs typeface="+mn-cs"/>
      </a:defRPr>
    </a:lvl8pPr>
    <a:lvl9pPr marL="3657600" algn="l" defTabSz="914400" rtl="0" eaLnBrk="1" latinLnBrk="1" hangingPunct="1">
      <a:defRPr kumimoji="1" kern="1200">
        <a:solidFill>
          <a:schemeClr val="tx1"/>
        </a:solidFill>
        <a:latin typeface="굴림" charset="-127"/>
        <a:ea typeface="굴림"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333399"/>
    <a:srgbClr val="CC0099"/>
    <a:srgbClr val="CC3399"/>
    <a:srgbClr val="9900CC"/>
    <a:srgbClr val="CC00FF"/>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87" autoAdjust="0"/>
    <p:restoredTop sz="94648" autoAdjust="0"/>
  </p:normalViewPr>
  <p:slideViewPr>
    <p:cSldViewPr>
      <p:cViewPr>
        <p:scale>
          <a:sx n="66" d="100"/>
          <a:sy n="66" d="100"/>
        </p:scale>
        <p:origin x="-888" y="-3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25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E4095B-7A7C-4159-A482-D5FFFE317B21}" type="datetimeFigureOut">
              <a:rPr lang="en-US" smtClean="0"/>
              <a:pPr/>
              <a:t>3/24/2013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52269D-87DB-4827-B8BC-CDB08F4FEF17}" type="slidenum">
              <a:rPr lang="en-US" smtClean="0"/>
              <a:pPr/>
              <a:t>‹#›</a:t>
            </a:fld>
            <a:endParaRPr lang="en-US" dirty="0"/>
          </a:p>
        </p:txBody>
      </p:sp>
    </p:spTree>
    <p:extLst>
      <p:ext uri="{BB962C8B-B14F-4D97-AF65-F5344CB8AC3E}">
        <p14:creationId xmlns:p14="http://schemas.microsoft.com/office/powerpoint/2010/main" val="2272597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7504" y="116632"/>
            <a:ext cx="8928992" cy="792088"/>
          </a:xfrm>
        </p:spPr>
        <p:txBody>
          <a:bodyPr anchor="t" anchorCtr="0">
            <a:noAutofit/>
          </a:bodyPr>
          <a:lstStyle>
            <a:lvl1pPr algn="l">
              <a:defRPr lang="en-US" altLang="en-US" sz="4000" b="1" kern="1200" dirty="0" smtClean="0">
                <a:solidFill>
                  <a:srgbClr val="002060"/>
                </a:solidFill>
                <a:latin typeface="08서울남산체 EB" pitchFamily="18" charset="-127"/>
                <a:ea typeface="08서울남산체 EB" pitchFamily="18" charset="-127"/>
                <a:cs typeface="+mn-cs"/>
              </a:defRPr>
            </a:lvl1pPr>
          </a:lstStyle>
          <a:p>
            <a:r>
              <a:rPr lang="en-US" dirty="0" smtClean="0"/>
              <a:t>&lt;</a:t>
            </a:r>
            <a:r>
              <a:rPr lang="en-US" altLang="ko-KR" dirty="0" smtClean="0"/>
              <a:t>Sub-topic&gt; 1. </a:t>
            </a:r>
            <a:r>
              <a:rPr lang="ko-KR" altLang="en-US" dirty="0" smtClean="0"/>
              <a:t>예수 사랑</a:t>
            </a:r>
            <a:endParaRPr lang="en-US" dirty="0"/>
          </a:p>
        </p:txBody>
      </p:sp>
      <p:sp>
        <p:nvSpPr>
          <p:cNvPr id="3" name="Content Placeholder 2"/>
          <p:cNvSpPr>
            <a:spLocks noGrp="1"/>
          </p:cNvSpPr>
          <p:nvPr>
            <p:ph idx="1" hasCustomPrompt="1"/>
          </p:nvPr>
        </p:nvSpPr>
        <p:spPr>
          <a:xfrm>
            <a:off x="107504" y="980728"/>
            <a:ext cx="8928992" cy="5256584"/>
          </a:xfrm>
        </p:spPr>
        <p:txBody>
          <a:bodyPr>
            <a:noAutofit/>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4000" b="1" baseline="0">
                <a:solidFill>
                  <a:srgbClr val="333399"/>
                </a:solidFill>
                <a:latin typeface="08서울남산체 EB" pitchFamily="18" charset="-127"/>
                <a:ea typeface="08서울남산체 EB" pitchFamily="18" charset="-127"/>
              </a:defRPr>
            </a:lvl1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altLang="ko-KR" dirty="0" smtClean="0"/>
              <a:t>&lt;Bible Verse&gt;</a:t>
            </a:r>
            <a:br>
              <a:rPr lang="en-US" altLang="ko-KR" dirty="0" smtClean="0"/>
            </a:br>
            <a:r>
              <a:rPr lang="ko-KR" altLang="en-US" dirty="0" smtClean="0"/>
              <a:t>창세기 </a:t>
            </a:r>
            <a:r>
              <a:rPr lang="en-US" altLang="ko-KR" dirty="0" smtClean="0"/>
              <a:t>1:1 </a:t>
            </a:r>
            <a:r>
              <a:rPr lang="en-US" dirty="0" smtClean="0"/>
              <a:t>(Shift-Enter)</a:t>
            </a:r>
            <a:br>
              <a:rPr lang="en-US" dirty="0" smtClean="0"/>
            </a:br>
            <a:r>
              <a:rPr lang="ko-KR" altLang="en-US" dirty="0" smtClean="0"/>
              <a:t>태초에 하나님이 천지를 창조하시니라 </a:t>
            </a:r>
            <a:endParaRPr lang="en-US" altLang="ko-KR"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AutoShape 2"/>
          <p:cNvSpPr>
            <a:spLocks noChangeArrowheads="1"/>
          </p:cNvSpPr>
          <p:nvPr userDrawn="1"/>
        </p:nvSpPr>
        <p:spPr bwMode="auto">
          <a:xfrm>
            <a:off x="683568" y="1988840"/>
            <a:ext cx="7776864" cy="3240360"/>
          </a:xfrm>
          <a:prstGeom prst="roundRect">
            <a:avLst>
              <a:gd name="adj" fmla="val 16667"/>
            </a:avLst>
          </a:prstGeom>
          <a:solidFill>
            <a:schemeClr val="bg1">
              <a:alpha val="50980"/>
            </a:schemeClr>
          </a:solidFill>
          <a:ln w="6350">
            <a:solidFill>
              <a:schemeClr val="bg2"/>
            </a:solidFill>
            <a:round/>
            <a:headEnd/>
            <a:tailEnd/>
          </a:ln>
        </p:spPr>
        <p:txBody>
          <a:bodyPr wrap="none" anchor="ctr"/>
          <a:lstStyle/>
          <a:p>
            <a:pPr algn="ctr">
              <a:lnSpc>
                <a:spcPct val="120000"/>
              </a:lnSpc>
            </a:pPr>
            <a:endParaRPr lang="en-US" altLang="ko-KR" sz="8800" dirty="0" smtClean="0">
              <a:solidFill>
                <a:schemeClr val="accent2"/>
              </a:solidFill>
              <a:latin typeface="08서울남산체 EB" pitchFamily="18" charset="-127"/>
              <a:ea typeface="08서울남산체 EB" pitchFamily="18" charset="-127"/>
            </a:endParaRPr>
          </a:p>
        </p:txBody>
      </p:sp>
      <p:sp>
        <p:nvSpPr>
          <p:cNvPr id="2" name="Title 1"/>
          <p:cNvSpPr>
            <a:spLocks noGrp="1"/>
          </p:cNvSpPr>
          <p:nvPr>
            <p:ph type="ctrTitle" hasCustomPrompt="1"/>
          </p:nvPr>
        </p:nvSpPr>
        <p:spPr>
          <a:xfrm>
            <a:off x="683568" y="620689"/>
            <a:ext cx="7772400" cy="1296144"/>
          </a:xfrm>
        </p:spPr>
        <p:txBody>
          <a:bodyPr>
            <a:normAutofit/>
          </a:bodyPr>
          <a:lstStyle>
            <a:lvl1pPr>
              <a:defRPr sz="6000" b="1">
                <a:effectLst>
                  <a:outerShdw blurRad="38100" dist="38100" dir="2700000" algn="tl">
                    <a:srgbClr val="000000">
                      <a:alpha val="43137"/>
                    </a:srgbClr>
                  </a:outerShdw>
                </a:effectLst>
                <a:latin typeface="서울한강체 EB" pitchFamily="18" charset="-127"/>
                <a:ea typeface="서울한강체 EB" pitchFamily="18" charset="-127"/>
              </a:defRPr>
            </a:lvl1pPr>
          </a:lstStyle>
          <a:p>
            <a:r>
              <a:rPr lang="en-US" altLang="ko-KR" dirty="0" smtClean="0"/>
              <a:t>&lt;Heading&gt;</a:t>
            </a:r>
            <a:br>
              <a:rPr lang="en-US" altLang="ko-KR" dirty="0" smtClean="0"/>
            </a:br>
            <a:r>
              <a:rPr lang="en-US" altLang="ko-KR" dirty="0" smtClean="0"/>
              <a:t>Today’s Sermon</a:t>
            </a:r>
            <a:endParaRPr lang="ko-KR" altLang="en-US" dirty="0" smtClean="0"/>
          </a:p>
        </p:txBody>
      </p:sp>
      <p:sp>
        <p:nvSpPr>
          <p:cNvPr id="3" name="Subtitle 2"/>
          <p:cNvSpPr>
            <a:spLocks noGrp="1"/>
          </p:cNvSpPr>
          <p:nvPr>
            <p:ph type="subTitle" idx="1" hasCustomPrompt="1"/>
          </p:nvPr>
        </p:nvSpPr>
        <p:spPr>
          <a:xfrm>
            <a:off x="827584" y="2060848"/>
            <a:ext cx="7560840" cy="3096344"/>
          </a:xfrm>
          <a:noFill/>
          <a:ln w="0" cap="rnd">
            <a:noFill/>
            <a:round/>
          </a:ln>
        </p:spPr>
        <p:txBody>
          <a:bodyPr anchor="ctr" anchorCtr="0">
            <a:normAutofit/>
          </a:bodyPr>
          <a:lstStyle>
            <a:lvl1pPr marL="0" indent="0" algn="ctr">
              <a:buNone/>
              <a:defRPr lang="en-US" altLang="en-US" sz="8800" kern="1200" dirty="0">
                <a:solidFill>
                  <a:schemeClr val="accent2"/>
                </a:solidFill>
                <a:latin typeface="08서울남산체 EB" pitchFamily="18" charset="-127"/>
                <a:ea typeface="08서울남산체 EB" pitchFamily="18" charset="-127"/>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ko-KR" sz="8800" dirty="0" smtClean="0">
                <a:solidFill>
                  <a:schemeClr val="accent2"/>
                </a:solidFill>
                <a:latin typeface="08서울남산체 EB" pitchFamily="18" charset="-127"/>
                <a:ea typeface="08서울남산체 EB" pitchFamily="18" charset="-127"/>
              </a:rPr>
              <a:t>&lt;Title of Message&gt;</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FAA9E5F-5D82-48F9-8466-5BC07B7AF1BA}" type="datetimeFigureOut">
              <a:rPr lang="en-US" smtClean="0"/>
              <a:pPr/>
              <a:t>3/24/2013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C74A933-964F-4FFC-8FC5-6D9255C35EA0}" type="slidenum">
              <a:rPr lang="en-US" smtClean="0"/>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AutoShape 3"/>
          <p:cNvSpPr>
            <a:spLocks noChangeAspect="1" noChangeArrowheads="1"/>
          </p:cNvSpPr>
          <p:nvPr userDrawn="1"/>
        </p:nvSpPr>
        <p:spPr bwMode="auto">
          <a:xfrm>
            <a:off x="2483768" y="1268760"/>
            <a:ext cx="4248150" cy="920750"/>
          </a:xfrm>
          <a:prstGeom prst="roundRect">
            <a:avLst>
              <a:gd name="adj" fmla="val 16667"/>
            </a:avLst>
          </a:prstGeom>
          <a:solidFill>
            <a:srgbClr val="FFFFFF">
              <a:alpha val="65881"/>
            </a:srgbClr>
          </a:solidFill>
          <a:ln w="9525" algn="ctr">
            <a:solidFill>
              <a:srgbClr val="969696"/>
            </a:solidFill>
            <a:round/>
            <a:headEnd/>
            <a:tailEnd/>
          </a:ln>
        </p:spPr>
        <p:txBody>
          <a:bodyPr anchor="ctr" anchorCtr="1">
            <a:spAutoFit/>
          </a:bodyPr>
          <a:lstStyle/>
          <a:p>
            <a:pPr algn="ctr">
              <a:lnSpc>
                <a:spcPct val="90000"/>
              </a:lnSpc>
            </a:pPr>
            <a:endParaRPr lang="ko-KR" altLang="ko-KR" sz="5400" b="1">
              <a:solidFill>
                <a:srgbClr val="CC00CC"/>
              </a:solidFill>
              <a:latin typeface="궁서체" pitchFamily="17" charset="-127"/>
              <a:ea typeface="궁서체" pitchFamily="17" charset="-127"/>
            </a:endParaRPr>
          </a:p>
        </p:txBody>
      </p:sp>
      <p:sp>
        <p:nvSpPr>
          <p:cNvPr id="2" name="Title 1"/>
          <p:cNvSpPr>
            <a:spLocks noGrp="1"/>
          </p:cNvSpPr>
          <p:nvPr>
            <p:ph type="ctrTitle" hasCustomPrompt="1"/>
          </p:nvPr>
        </p:nvSpPr>
        <p:spPr>
          <a:xfrm>
            <a:off x="2483768" y="1268760"/>
            <a:ext cx="4248472" cy="936104"/>
          </a:xfrm>
        </p:spPr>
        <p:txBody>
          <a:bodyPr/>
          <a:lstStyle>
            <a:lvl1pPr>
              <a:defRPr b="1" baseline="0">
                <a:effectLst>
                  <a:outerShdw blurRad="38100" dist="38100" dir="2700000" algn="tl">
                    <a:srgbClr val="000000">
                      <a:alpha val="43137"/>
                    </a:srgbClr>
                  </a:outerShdw>
                </a:effectLst>
                <a:latin typeface="서울한강체 EB" pitchFamily="18" charset="-127"/>
                <a:ea typeface="서울한강체 EB" pitchFamily="18" charset="-127"/>
              </a:defRPr>
            </a:lvl1pPr>
          </a:lstStyle>
          <a:p>
            <a:r>
              <a:rPr lang="en-US" altLang="ko-KR" dirty="0" smtClean="0"/>
              <a:t>&lt;</a:t>
            </a:r>
            <a:r>
              <a:rPr lang="ko-KR" altLang="en-US" dirty="0" smtClean="0"/>
              <a:t>제목</a:t>
            </a:r>
            <a:r>
              <a:rPr lang="en-US" altLang="ko-KR" dirty="0" smtClean="0"/>
              <a:t>&gt;</a:t>
            </a:r>
            <a:br>
              <a:rPr lang="en-US" altLang="ko-KR" dirty="0" smtClean="0"/>
            </a:br>
            <a:r>
              <a:rPr lang="en-US" altLang="ko-KR" dirty="0" smtClean="0"/>
              <a:t>Scripture Reading</a:t>
            </a:r>
            <a:endParaRPr lang="ko-KR" altLang="en-US" dirty="0" smtClean="0"/>
          </a:p>
        </p:txBody>
      </p:sp>
      <p:sp>
        <p:nvSpPr>
          <p:cNvPr id="3" name="Subtitle 2"/>
          <p:cNvSpPr>
            <a:spLocks noGrp="1"/>
          </p:cNvSpPr>
          <p:nvPr>
            <p:ph type="subTitle" idx="1" hasCustomPrompt="1"/>
          </p:nvPr>
        </p:nvSpPr>
        <p:spPr>
          <a:xfrm>
            <a:off x="1979712" y="3068960"/>
            <a:ext cx="5112568" cy="2569840"/>
          </a:xfrm>
          <a:solidFill>
            <a:schemeClr val="bg1">
              <a:alpha val="66000"/>
            </a:schemeClr>
          </a:solidFill>
        </p:spPr>
        <p:txBody>
          <a:bodyPr>
            <a:normAutofit/>
          </a:bodyPr>
          <a:lstStyle>
            <a:lvl1pPr marL="0" indent="0" algn="ctr">
              <a:lnSpc>
                <a:spcPct val="120000"/>
              </a:lnSpc>
              <a:spcBef>
                <a:spcPct val="20000"/>
              </a:spcBef>
              <a:buNone/>
              <a:defRPr lang="en-US" altLang="ko-KR" sz="4800" b="1" kern="1200" dirty="0" smtClean="0">
                <a:solidFill>
                  <a:srgbClr val="000066"/>
                </a:solidFill>
                <a:latin typeface="08서울남산체 EB" pitchFamily="18" charset="-127"/>
                <a:ea typeface="08서울남산체 EB" pitchFamily="18" charset="-127"/>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ctr">
              <a:lnSpc>
                <a:spcPct val="120000"/>
              </a:lnSpc>
              <a:spcBef>
                <a:spcPct val="20000"/>
              </a:spcBef>
            </a:pPr>
            <a:r>
              <a:rPr lang="en-US" altLang="ko-KR" sz="4800" dirty="0" smtClean="0">
                <a:solidFill>
                  <a:srgbClr val="000066"/>
                </a:solidFill>
                <a:latin typeface="08서울남산체 EB" pitchFamily="18" charset="-127"/>
                <a:ea typeface="08서울남산체 EB" pitchFamily="18" charset="-127"/>
              </a:rPr>
              <a:t>&lt;Bible Verses&gt;</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3.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cstate="print">
            <a:alphaModFix amt="40000"/>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027" name="Picture 3" descr="C:\Documents and Settings\Media-Recording-PC\Desktop\Stuff\LJLPC and To1Another Logo Combined (Clear).png"/>
          <p:cNvPicPr>
            <a:picLocks noChangeAspect="1" noChangeArrowheads="1"/>
          </p:cNvPicPr>
          <p:nvPr userDrawn="1"/>
        </p:nvPicPr>
        <p:blipFill>
          <a:blip r:embed="rId5" cstate="print"/>
          <a:srcRect/>
          <a:stretch>
            <a:fillRect/>
          </a:stretch>
        </p:blipFill>
        <p:spPr bwMode="auto">
          <a:xfrm>
            <a:off x="6156176" y="5805264"/>
            <a:ext cx="2613596" cy="852702"/>
          </a:xfrm>
          <a:prstGeom prst="rect">
            <a:avLst/>
          </a:prstGeom>
          <a:noFill/>
        </p:spPr>
      </p:pic>
      <p:sp>
        <p:nvSpPr>
          <p:cNvPr id="10" name="TextBox 9"/>
          <p:cNvSpPr txBox="1"/>
          <p:nvPr userDrawn="1"/>
        </p:nvSpPr>
        <p:spPr>
          <a:xfrm>
            <a:off x="107504" y="6309320"/>
            <a:ext cx="3886000" cy="369332"/>
          </a:xfrm>
          <a:prstGeom prst="rect">
            <a:avLst/>
          </a:prstGeom>
          <a:noFill/>
        </p:spPr>
        <p:txBody>
          <a:bodyPr wrap="none" rtlCol="0">
            <a:spAutoFit/>
          </a:bodyPr>
          <a:lstStyle/>
          <a:p>
            <a:r>
              <a:rPr lang="en-US" dirty="0" smtClean="0">
                <a:latin typeface="08서울남산체 EB" pitchFamily="18" charset="-127"/>
                <a:ea typeface="08서울남산체 EB" pitchFamily="18" charset="-127"/>
              </a:rPr>
              <a:t>Scriptures in New Living Translation</a:t>
            </a:r>
            <a:endParaRPr lang="en-US" dirty="0">
              <a:latin typeface="08서울남산체 EB" pitchFamily="18" charset="-127"/>
              <a:ea typeface="08서울남산체 EB" pitchFamily="18" charset="-127"/>
            </a:endParaRPr>
          </a:p>
        </p:txBody>
      </p:sp>
    </p:spTree>
  </p:cSld>
  <p:clrMap bg1="lt1" tx1="dk1" bg2="lt2" tx2="dk2" accent1="accent1" accent2="accent2" accent3="accent3" accent4="accent4" accent5="accent5" accent6="accent6" hlink="hlink" folHlink="folHlink"/>
  <p:sldLayoutIdLst>
    <p:sldLayoutId id="2147483715" r:id="rId1"/>
    <p:sldLayoutId id="2147483714" r:id="rId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3" descr="C:\Documents and Settings\Media-Recording-PC\Desktop\Stuff\LJLPC and To1Another Logo Combined (Clear).png"/>
          <p:cNvPicPr>
            <a:picLocks noChangeAspect="1" noChangeArrowheads="1"/>
          </p:cNvPicPr>
          <p:nvPr userDrawn="1"/>
        </p:nvPicPr>
        <p:blipFill>
          <a:blip r:embed="rId4" cstate="print"/>
          <a:srcRect/>
          <a:stretch>
            <a:fillRect/>
          </a:stretch>
        </p:blipFill>
        <p:spPr bwMode="auto">
          <a:xfrm>
            <a:off x="6156176" y="5805264"/>
            <a:ext cx="2613596" cy="852702"/>
          </a:xfrm>
          <a:prstGeom prst="rect">
            <a:avLst/>
          </a:prstGeom>
          <a:noFill/>
        </p:spPr>
      </p:pic>
    </p:spTree>
  </p:cSld>
  <p:clrMap bg1="lt1" tx1="dk1" bg2="lt2" tx2="dk2" accent1="accent1" accent2="accent2" accent3="accent3" accent4="accent4" accent5="accent5" accent6="accent6" hlink="hlink" folHlink="folHlink"/>
  <p:sldLayoutIdLst>
    <p:sldLayoutId id="2147483712"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Today’s Sermon</a:t>
            </a:r>
            <a:endParaRPr lang="en-US" dirty="0"/>
          </a:p>
        </p:txBody>
      </p:sp>
      <p:sp>
        <p:nvSpPr>
          <p:cNvPr id="3" name="Subtitle 2"/>
          <p:cNvSpPr>
            <a:spLocks noGrp="1"/>
          </p:cNvSpPr>
          <p:nvPr>
            <p:ph type="subTitle" idx="1"/>
          </p:nvPr>
        </p:nvSpPr>
        <p:spPr/>
        <p:txBody>
          <a:bodyPr>
            <a:noAutofit/>
          </a:bodyPr>
          <a:lstStyle/>
          <a:p>
            <a:r>
              <a:rPr lang="en-US" sz="6000" dirty="0" smtClean="0"/>
              <a:t>Power of the Cross</a:t>
            </a:r>
          </a:p>
        </p:txBody>
      </p:sp>
    </p:spTree>
    <p:extLst>
      <p:ext uri="{BB962C8B-B14F-4D97-AF65-F5344CB8AC3E}">
        <p14:creationId xmlns:p14="http://schemas.microsoft.com/office/powerpoint/2010/main" val="3158048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3. The Power of the Cross</a:t>
            </a:r>
            <a:endParaRPr lang="en-US" dirty="0"/>
          </a:p>
        </p:txBody>
      </p:sp>
      <p:sp>
        <p:nvSpPr>
          <p:cNvPr id="3" name="Subtitle 2"/>
          <p:cNvSpPr>
            <a:spLocks noGrp="1"/>
          </p:cNvSpPr>
          <p:nvPr>
            <p:ph idx="1"/>
          </p:nvPr>
        </p:nvSpPr>
        <p:spPr/>
        <p:txBody>
          <a:bodyPr>
            <a:normAutofit/>
          </a:bodyPr>
          <a:lstStyle/>
          <a:p>
            <a:pPr lvl="0"/>
            <a:r>
              <a:rPr lang="en-US" dirty="0" smtClean="0"/>
              <a:t>Galatians 6:14</a:t>
            </a:r>
            <a:br>
              <a:rPr lang="en-US" dirty="0" smtClean="0"/>
            </a:br>
            <a:r>
              <a:rPr lang="en-US" dirty="0" smtClean="0"/>
              <a:t>As for me, may I never boast about anything except the cross of our Lord Jesus Christ. Because of that cross, my interest in this world has been crucified, and the world’s interest in me has also died.</a:t>
            </a:r>
          </a:p>
        </p:txBody>
      </p:sp>
    </p:spTree>
    <p:extLst>
      <p:ext uri="{BB962C8B-B14F-4D97-AF65-F5344CB8AC3E}">
        <p14:creationId xmlns:p14="http://schemas.microsoft.com/office/powerpoint/2010/main" val="4159037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a:bodyPr>
          <a:lstStyle/>
          <a:p>
            <a:pPr lvl="0"/>
            <a:r>
              <a:rPr lang="en-US" dirty="0" smtClean="0"/>
              <a:t>Galatians 6:14</a:t>
            </a:r>
            <a:br>
              <a:rPr lang="en-US" dirty="0" smtClean="0"/>
            </a:br>
            <a:r>
              <a:rPr lang="en-US" dirty="0" smtClean="0"/>
              <a:t>As for me, may I never boast about anything except the cross of our Lord Jesus Christ. Because of that cross, my interest in this world has been crucified, and the world’s interest in me has also died.</a:t>
            </a:r>
          </a:p>
          <a:p>
            <a:pPr lvl="0"/>
            <a:endParaRPr lang="en-US" dirty="0" smtClean="0"/>
          </a:p>
        </p:txBody>
      </p:sp>
    </p:spTree>
    <p:extLst>
      <p:ext uri="{BB962C8B-B14F-4D97-AF65-F5344CB8AC3E}">
        <p14:creationId xmlns:p14="http://schemas.microsoft.com/office/powerpoint/2010/main" val="1022541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1. Three powers the of cross</a:t>
            </a:r>
            <a:endParaRPr lang="en-US" dirty="0"/>
          </a:p>
        </p:txBody>
      </p:sp>
      <p:sp>
        <p:nvSpPr>
          <p:cNvPr id="3" name="Subtitle 2"/>
          <p:cNvSpPr>
            <a:spLocks noGrp="1"/>
          </p:cNvSpPr>
          <p:nvPr>
            <p:ph idx="1"/>
          </p:nvPr>
        </p:nvSpPr>
        <p:spPr/>
        <p:txBody>
          <a:bodyPr>
            <a:normAutofit fontScale="92500"/>
          </a:bodyPr>
          <a:lstStyle/>
          <a:p>
            <a:pPr lvl="0"/>
            <a:r>
              <a:rPr lang="en-US" dirty="0" smtClean="0"/>
              <a:t>Luke 23:33, 39-43</a:t>
            </a:r>
            <a:br>
              <a:rPr lang="en-US" dirty="0" smtClean="0"/>
            </a:br>
            <a:r>
              <a:rPr lang="en-US" dirty="0" smtClean="0"/>
              <a:t>33 When they came to a place called The Skull, they nailed him to the cross. And the criminals were also crucified—one on his right and one on his left. 39 One of the criminals hanging beside him scoffed, “So you’re the Messiah, are you? Prove it by saving yourself—and us, too, while you’re at it!”</a:t>
            </a:r>
          </a:p>
        </p:txBody>
      </p:sp>
    </p:spTree>
    <p:extLst>
      <p:ext uri="{BB962C8B-B14F-4D97-AF65-F5344CB8AC3E}">
        <p14:creationId xmlns:p14="http://schemas.microsoft.com/office/powerpoint/2010/main" val="3353267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1. Three powers the of cross</a:t>
            </a:r>
            <a:endParaRPr lang="en-US" dirty="0"/>
          </a:p>
        </p:txBody>
      </p:sp>
      <p:sp>
        <p:nvSpPr>
          <p:cNvPr id="3" name="Subtitle 2"/>
          <p:cNvSpPr>
            <a:spLocks noGrp="1"/>
          </p:cNvSpPr>
          <p:nvPr>
            <p:ph idx="1"/>
          </p:nvPr>
        </p:nvSpPr>
        <p:spPr/>
        <p:txBody>
          <a:bodyPr>
            <a:normAutofit fontScale="92500" lnSpcReduction="10000"/>
          </a:bodyPr>
          <a:lstStyle/>
          <a:p>
            <a:pPr lvl="0"/>
            <a:r>
              <a:rPr lang="en-US" dirty="0" smtClean="0"/>
              <a:t>Luke 23:33, 39-43</a:t>
            </a:r>
            <a:br>
              <a:rPr lang="en-US" dirty="0" smtClean="0"/>
            </a:br>
            <a:r>
              <a:rPr lang="en-US" dirty="0" smtClean="0"/>
              <a:t>40 </a:t>
            </a:r>
            <a:r>
              <a:rPr lang="en-US" dirty="0"/>
              <a:t>But the other criminal protested, “Don’t you fear God even when you have been sentenced to die? 41 We deserve to die for our crimes, but this man hasn’t done anything wrong.” 42 Then he said, “Jesus, remember me when you come into your Kingdom.” 43 And Jesus replied, “I assure you, today you will be with me in paradise</a:t>
            </a:r>
            <a:r>
              <a:rPr lang="en-US" dirty="0" smtClean="0"/>
              <a:t>.”</a:t>
            </a:r>
            <a:endParaRPr lang="en-US" dirty="0"/>
          </a:p>
        </p:txBody>
      </p:sp>
    </p:spTree>
    <p:extLst>
      <p:ext uri="{BB962C8B-B14F-4D97-AF65-F5344CB8AC3E}">
        <p14:creationId xmlns:p14="http://schemas.microsoft.com/office/powerpoint/2010/main" val="1829261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2. Three Necessary Conditions</a:t>
            </a:r>
            <a:endParaRPr lang="en-US" dirty="0"/>
          </a:p>
        </p:txBody>
      </p:sp>
      <p:sp>
        <p:nvSpPr>
          <p:cNvPr id="3" name="Subtitle 2"/>
          <p:cNvSpPr>
            <a:spLocks noGrp="1"/>
          </p:cNvSpPr>
          <p:nvPr>
            <p:ph idx="1"/>
          </p:nvPr>
        </p:nvSpPr>
        <p:spPr/>
        <p:txBody>
          <a:bodyPr>
            <a:normAutofit/>
          </a:bodyPr>
          <a:lstStyle/>
          <a:p>
            <a:pPr lvl="0"/>
            <a:r>
              <a:rPr lang="en-US" dirty="0" smtClean="0"/>
              <a:t>Galatians 6:14</a:t>
            </a:r>
            <a:br>
              <a:rPr lang="en-US" dirty="0" smtClean="0"/>
            </a:br>
            <a:r>
              <a:rPr lang="en-US" dirty="0" smtClean="0"/>
              <a:t>As for me, may I never boast about anything except the cross of our Lord Jesus Christ. Because of that cross, my interest in this world has been crucified, and the world’s interest in me has also died.</a:t>
            </a:r>
          </a:p>
        </p:txBody>
      </p:sp>
    </p:spTree>
    <p:extLst>
      <p:ext uri="{BB962C8B-B14F-4D97-AF65-F5344CB8AC3E}">
        <p14:creationId xmlns:p14="http://schemas.microsoft.com/office/powerpoint/2010/main" val="3197748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a:bodyPr>
          <a:lstStyle/>
          <a:p>
            <a:pPr lvl="0"/>
            <a:r>
              <a:rPr lang="en-US" dirty="0" smtClean="0"/>
              <a:t>Ephesians 5:22, 25</a:t>
            </a:r>
            <a:br>
              <a:rPr lang="en-US" dirty="0" smtClean="0"/>
            </a:br>
            <a:r>
              <a:rPr lang="en-US" dirty="0" smtClean="0"/>
              <a:t>22 For wives, this means submit to your husbands as to the Lord. 25 For husbands, this means love your wives, just as Christ loved the church. He gave up his life for her</a:t>
            </a:r>
          </a:p>
        </p:txBody>
      </p:sp>
    </p:spTree>
    <p:extLst>
      <p:ext uri="{BB962C8B-B14F-4D97-AF65-F5344CB8AC3E}">
        <p14:creationId xmlns:p14="http://schemas.microsoft.com/office/powerpoint/2010/main" val="3430551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a:bodyPr>
          <a:lstStyle/>
          <a:p>
            <a:pPr lvl="0"/>
            <a:r>
              <a:rPr lang="en-US" dirty="0" smtClean="0"/>
              <a:t>Matthew 18:3</a:t>
            </a:r>
            <a:br>
              <a:rPr lang="en-US" dirty="0" smtClean="0"/>
            </a:br>
            <a:r>
              <a:rPr lang="en-US" dirty="0" smtClean="0"/>
              <a:t>Then he said, “I tell you the truth, unless you turn from your sins and become like little children, you will never get into the Kingdom of Heaven.</a:t>
            </a:r>
          </a:p>
        </p:txBody>
      </p:sp>
    </p:spTree>
    <p:extLst>
      <p:ext uri="{BB962C8B-B14F-4D97-AF65-F5344CB8AC3E}">
        <p14:creationId xmlns:p14="http://schemas.microsoft.com/office/powerpoint/2010/main" val="1580991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a:bodyPr>
          <a:lstStyle/>
          <a:p>
            <a:pPr lvl="0"/>
            <a:r>
              <a:rPr lang="en-US" dirty="0" smtClean="0"/>
              <a:t>Philippians 2:5</a:t>
            </a:r>
            <a:br>
              <a:rPr lang="en-US" dirty="0" smtClean="0"/>
            </a:br>
            <a:r>
              <a:rPr lang="en-US" dirty="0" smtClean="0"/>
              <a:t>You must have the same attitude that Christ Jesus had.</a:t>
            </a:r>
          </a:p>
        </p:txBody>
      </p:sp>
    </p:spTree>
    <p:extLst>
      <p:ext uri="{BB962C8B-B14F-4D97-AF65-F5344CB8AC3E}">
        <p14:creationId xmlns:p14="http://schemas.microsoft.com/office/powerpoint/2010/main" val="667289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a:bodyPr>
          <a:lstStyle/>
          <a:p>
            <a:pPr lvl="0"/>
            <a:r>
              <a:rPr lang="en-US" dirty="0" smtClean="0"/>
              <a:t>Colossians 1:18</a:t>
            </a:r>
            <a:br>
              <a:rPr lang="en-US" dirty="0" smtClean="0"/>
            </a:br>
            <a:r>
              <a:rPr lang="en-US" dirty="0" smtClean="0"/>
              <a:t>Christ is also the head of the church, which is his body. He is the beginning, supreme over all who rise from the dead. So he is first in everything.</a:t>
            </a:r>
          </a:p>
        </p:txBody>
      </p:sp>
    </p:spTree>
    <p:extLst>
      <p:ext uri="{BB962C8B-B14F-4D97-AF65-F5344CB8AC3E}">
        <p14:creationId xmlns:p14="http://schemas.microsoft.com/office/powerpoint/2010/main" val="4284388207"/>
      </p:ext>
    </p:extLst>
  </p:cSld>
  <p:clrMapOvr>
    <a:masterClrMapping/>
  </p:clrMapOvr>
</p:sld>
</file>

<file path=ppt/theme/theme1.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5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10035</TotalTime>
  <Words>56</Words>
  <Application>Microsoft Office PowerPoint</Application>
  <PresentationFormat>On-screen Show (4:3)</PresentationFormat>
  <Paragraphs>15</Paragraphs>
  <Slides>10</Slides>
  <Notes>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4_Custom Design</vt:lpstr>
      <vt:lpstr>5_Custom Design</vt:lpstr>
      <vt:lpstr>Today’s Sermon</vt:lpstr>
      <vt:lpstr>PowerPoint Presentation</vt:lpstr>
      <vt:lpstr>1. Three powers the of cross</vt:lpstr>
      <vt:lpstr>1. Three powers the of cross</vt:lpstr>
      <vt:lpstr>2. Three Necessary Conditions</vt:lpstr>
      <vt:lpstr>PowerPoint Presentation</vt:lpstr>
      <vt:lpstr>PowerPoint Presentation</vt:lpstr>
      <vt:lpstr>PowerPoint Presentation</vt:lpstr>
      <vt:lpstr>PowerPoint Presentation</vt:lpstr>
      <vt:lpstr>3. The Power of the Cross</vt:lpstr>
    </vt:vector>
  </TitlesOfParts>
  <Company>CMA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2008년 11월 30일</dc:title>
  <dc:creator>시골천사</dc:creator>
  <cp:lastModifiedBy>Lord Jesus Loves Presbyterian Church</cp:lastModifiedBy>
  <cp:revision>795</cp:revision>
  <dcterms:created xsi:type="dcterms:W3CDTF">2008-09-16T01:03:40Z</dcterms:created>
  <dcterms:modified xsi:type="dcterms:W3CDTF">2013-03-24T14:33:23Z</dcterms:modified>
</cp:coreProperties>
</file>